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6873538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3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 showGuides="1">
      <p:cViewPr>
        <p:scale>
          <a:sx n="80" d="100"/>
          <a:sy n="80" d="100"/>
        </p:scale>
        <p:origin x="1176" y="1224"/>
      </p:cViewPr>
      <p:guideLst>
        <p:guide orient="horz" pos="2160"/>
        <p:guide pos="53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9192" y="1122363"/>
            <a:ext cx="12655154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9192" y="3602038"/>
            <a:ext cx="12655154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77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87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075125" y="365125"/>
            <a:ext cx="3638357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60056" y="365125"/>
            <a:ext cx="10704151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68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2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1267" y="1709739"/>
            <a:ext cx="1455342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1267" y="4589464"/>
            <a:ext cx="145534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105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60056" y="1825625"/>
            <a:ext cx="717125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42228" y="1825625"/>
            <a:ext cx="717125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5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2253" y="365126"/>
            <a:ext cx="14553427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2254" y="1681163"/>
            <a:ext cx="713829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62254" y="2505075"/>
            <a:ext cx="713829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542229" y="1681163"/>
            <a:ext cx="717345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542229" y="2505075"/>
            <a:ext cx="717345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17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63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1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2254" y="457200"/>
            <a:ext cx="544215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73451" y="987426"/>
            <a:ext cx="8542229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62254" y="2057400"/>
            <a:ext cx="544215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43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2254" y="457200"/>
            <a:ext cx="544215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73451" y="987426"/>
            <a:ext cx="8542229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62254" y="2057400"/>
            <a:ext cx="544215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08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0056" y="365126"/>
            <a:ext cx="145534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0056" y="1825625"/>
            <a:ext cx="1455342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0056" y="6356351"/>
            <a:ext cx="37965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655AF-424C-AE4E-8F9E-B055EFBA24E4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89360" y="6356351"/>
            <a:ext cx="56948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916936" y="6356351"/>
            <a:ext cx="37965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56D23-89C9-4440-AA48-EFBD3EAEE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868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62B939-E3DD-B341-9E33-E8CB5914D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1842" y="4592603"/>
            <a:ext cx="2553522" cy="1694448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AC6229-816F-E24D-AEFF-2BF53B14B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725" y="4688475"/>
            <a:ext cx="2520666" cy="152425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219AFB-688B-D94C-B361-A9A339104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6211" y="145701"/>
            <a:ext cx="2504508" cy="1540407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EE80A9-3A18-A042-A70C-D6FEAF84EA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92908" y="4688475"/>
            <a:ext cx="2380630" cy="15027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C71DD1-C581-4640-9BCB-6DED82629C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89568" y="161346"/>
            <a:ext cx="2000302" cy="1689403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E9B014-9E44-9A43-BEDC-DF7A478675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8795" y="1082171"/>
            <a:ext cx="2411330" cy="1712222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B83BB0-624E-384E-8FAE-3E707AB32D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79830" y="1181525"/>
            <a:ext cx="2352676" cy="1863893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15163D-21F4-9746-B987-99C9BA341F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363348" y="2519218"/>
            <a:ext cx="2247448" cy="1238789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5BF153-B27E-8A46-B9EE-2F4A94BC9E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246781" y="1006487"/>
            <a:ext cx="2494275" cy="16885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3A2CF5-6E61-0E4A-B235-3EDD566F0FD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32102" y="2513499"/>
            <a:ext cx="1875321" cy="1395475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896BEA2-B022-3A48-92CF-26E8E826D089}"/>
              </a:ext>
            </a:extLst>
          </p:cNvPr>
          <p:cNvCxnSpPr/>
          <p:nvPr/>
        </p:nvCxnSpPr>
        <p:spPr>
          <a:xfrm>
            <a:off x="1267324" y="915904"/>
            <a:ext cx="0" cy="493946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34D0CE7-16B3-8541-B114-98C7DE707800}"/>
              </a:ext>
            </a:extLst>
          </p:cNvPr>
          <p:cNvSpPr txBox="1"/>
          <p:nvPr/>
        </p:nvSpPr>
        <p:spPr>
          <a:xfrm rot="16200000">
            <a:off x="-237910" y="731237"/>
            <a:ext cx="1727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Confidence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417C19-6DBB-9D45-B55C-2FF0CBE4E81D}"/>
              </a:ext>
            </a:extLst>
          </p:cNvPr>
          <p:cNvSpPr txBox="1"/>
          <p:nvPr/>
        </p:nvSpPr>
        <p:spPr>
          <a:xfrm rot="16200000">
            <a:off x="-207615" y="5670702"/>
            <a:ext cx="1682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Confidence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53CEFE4-0C5B-4940-ABB4-CE4EFB1B5827}"/>
              </a:ext>
            </a:extLst>
          </p:cNvPr>
          <p:cNvCxnSpPr>
            <a:stCxn id="10" idx="0"/>
          </p:cNvCxnSpPr>
          <p:nvPr/>
        </p:nvCxnSpPr>
        <p:spPr>
          <a:xfrm flipV="1">
            <a:off x="9756168" y="666820"/>
            <a:ext cx="1607180" cy="51470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0C8896B-14C1-CA4B-B145-7DF19EFFF412}"/>
              </a:ext>
            </a:extLst>
          </p:cNvPr>
          <p:cNvCxnSpPr>
            <a:stCxn id="8" idx="2"/>
            <a:endCxn id="11" idx="0"/>
          </p:cNvCxnSpPr>
          <p:nvPr/>
        </p:nvCxnSpPr>
        <p:spPr>
          <a:xfrm>
            <a:off x="12389719" y="1850749"/>
            <a:ext cx="97353" cy="66846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99C0559-0A38-0545-8D16-C58A6CF419F8}"/>
              </a:ext>
            </a:extLst>
          </p:cNvPr>
          <p:cNvCxnSpPr>
            <a:stCxn id="10" idx="2"/>
          </p:cNvCxnSpPr>
          <p:nvPr/>
        </p:nvCxnSpPr>
        <p:spPr>
          <a:xfrm>
            <a:off x="9756168" y="3045418"/>
            <a:ext cx="1607180" cy="38358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07FE591-267C-9341-B5A7-C77CD0765F8D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 flipH="1">
            <a:off x="11558058" y="3758007"/>
            <a:ext cx="929014" cy="93046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1992371-03B5-C644-892E-DFD5AA44522B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 flipH="1">
            <a:off x="6169763" y="1686108"/>
            <a:ext cx="138702" cy="827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20930D0-577F-D840-8404-BBCE7CF41057}"/>
              </a:ext>
            </a:extLst>
          </p:cNvPr>
          <p:cNvCxnSpPr>
            <a:stCxn id="9" idx="3"/>
            <a:endCxn id="6" idx="1"/>
          </p:cNvCxnSpPr>
          <p:nvPr/>
        </p:nvCxnSpPr>
        <p:spPr>
          <a:xfrm flipV="1">
            <a:off x="4320125" y="915905"/>
            <a:ext cx="736086" cy="10223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D8C8C1B-E1DA-934D-904C-8850A1B64825}"/>
              </a:ext>
            </a:extLst>
          </p:cNvPr>
          <p:cNvCxnSpPr>
            <a:stCxn id="9" idx="2"/>
            <a:endCxn id="13" idx="1"/>
          </p:cNvCxnSpPr>
          <p:nvPr/>
        </p:nvCxnSpPr>
        <p:spPr>
          <a:xfrm>
            <a:off x="3114460" y="2794393"/>
            <a:ext cx="2117642" cy="4168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7837143-CF92-AD48-9E4B-4E489B9109C6}"/>
              </a:ext>
            </a:extLst>
          </p:cNvPr>
          <p:cNvCxnSpPr>
            <a:stCxn id="13" idx="2"/>
            <a:endCxn id="4" idx="0"/>
          </p:cNvCxnSpPr>
          <p:nvPr/>
        </p:nvCxnSpPr>
        <p:spPr>
          <a:xfrm flipH="1">
            <a:off x="4218603" y="3908974"/>
            <a:ext cx="1951160" cy="6836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4148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</TotalTime>
  <Words>4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李诚</dc:creator>
  <cp:lastModifiedBy>李诚</cp:lastModifiedBy>
  <cp:revision>5</cp:revision>
  <dcterms:created xsi:type="dcterms:W3CDTF">2024-04-23T00:06:52Z</dcterms:created>
  <dcterms:modified xsi:type="dcterms:W3CDTF">2024-04-23T00:51:18Z</dcterms:modified>
</cp:coreProperties>
</file>

<file path=docProps/thumbnail.jpeg>
</file>